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La Belle Dame Sans </a:t>
            </a:r>
            <a:r>
              <a:rPr lang="en-GB" b="1" dirty="0" err="1" smtClean="0"/>
              <a:t>Merci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John Keats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quatrain		</a:t>
            </a:r>
            <a:r>
              <a:rPr lang="en-GB" dirty="0" smtClean="0"/>
              <a:t>a stanza of four lines, often 				having alternate rhymes</a:t>
            </a:r>
          </a:p>
          <a:p>
            <a:pPr marL="0" indent="0">
              <a:buNone/>
            </a:pPr>
            <a:r>
              <a:rPr lang="en-GB" b="1" dirty="0" smtClean="0"/>
              <a:t> </a:t>
            </a:r>
          </a:p>
          <a:p>
            <a:pPr marL="0" indent="0">
              <a:buNone/>
              <a:defRPr/>
            </a:pPr>
            <a:r>
              <a:rPr lang="en-GB" b="1" smtClean="0"/>
              <a:t>iambic </a:t>
            </a:r>
            <a:endParaRPr lang="en-GB" b="1" dirty="0" smtClean="0"/>
          </a:p>
          <a:p>
            <a:pPr marL="0" indent="0">
              <a:buNone/>
              <a:defRPr/>
            </a:pPr>
            <a:r>
              <a:rPr lang="en-GB" b="1" dirty="0" smtClean="0"/>
              <a:t>tetrameter 		</a:t>
            </a:r>
            <a:r>
              <a:rPr lang="en-GB" dirty="0" smtClean="0"/>
              <a:t>metre </a:t>
            </a:r>
            <a:r>
              <a:rPr lang="en-GB" dirty="0"/>
              <a:t>with four </a:t>
            </a:r>
            <a:r>
              <a:rPr lang="en-GB" dirty="0" smtClean="0"/>
              <a:t>						beats </a:t>
            </a:r>
            <a:r>
              <a:rPr lang="en-GB" dirty="0"/>
              <a:t>of two syllables per </a:t>
            </a:r>
            <a:r>
              <a:rPr lang="en-GB" dirty="0" smtClean="0"/>
              <a:t>				line</a:t>
            </a:r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femme fatale</a:t>
            </a:r>
            <a:r>
              <a:rPr lang="en-GB" b="1" i="1" dirty="0" smtClean="0"/>
              <a:t>	</a:t>
            </a:r>
            <a:r>
              <a:rPr lang="en-GB" dirty="0" smtClean="0"/>
              <a:t>the</a:t>
            </a:r>
            <a:r>
              <a:rPr lang="en-GB" b="1" i="1" dirty="0" smtClean="0"/>
              <a:t> </a:t>
            </a:r>
            <a:r>
              <a:rPr lang="en-GB" dirty="0" smtClean="0"/>
              <a:t>French term for a 					dangerously attractive woman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898477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La Belle Dame Sans Merci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Archer, Katy</cp:lastModifiedBy>
  <cp:revision>7</cp:revision>
  <dcterms:created xsi:type="dcterms:W3CDTF">2014-10-28T20:58:01Z</dcterms:created>
  <dcterms:modified xsi:type="dcterms:W3CDTF">2015-01-14T11:17:32Z</dcterms:modified>
</cp:coreProperties>
</file>